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9" r:id="rId7"/>
    <p:sldId id="268" r:id="rId8"/>
    <p:sldId id="270" r:id="rId9"/>
    <p:sldId id="263" r:id="rId10"/>
    <p:sldId id="271" r:id="rId11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Calibri (MS)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Bobby Jone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Iman bin Mohd Rezal" initials="MIbMR" lastIdx="3" clrIdx="0">
    <p:extLst>
      <p:ext uri="{19B8F6BF-5375-455C-9EA6-DF929625EA0E}">
        <p15:presenceInfo xmlns:p15="http://schemas.microsoft.com/office/powerpoint/2012/main" userId="S-1-5-21-3148189642-4137535633-748711325-1001" providerId="AD"/>
      </p:ext>
    </p:extLst>
  </p:cmAuthor>
  <p:cmAuthor id="2" name="Mohamad Amirul Hakim bin Mohamad Salleh" initials="MS" lastIdx="1" clrIdx="1">
    <p:extLst>
      <p:ext uri="{19B8F6BF-5375-455C-9EA6-DF929625EA0E}">
        <p15:presenceInfo xmlns:p15="http://schemas.microsoft.com/office/powerpoint/2012/main" userId="S::amirul.hakim@edess.asia::ecc87932-15dc-4bfb-9f7e-8febca31aa65" providerId="AD"/>
      </p:ext>
    </p:extLst>
  </p:cmAuthor>
  <p:cmAuthor id="3" name="Bilkis Musa" initials="BM" lastIdx="2" clrIdx="2">
    <p:extLst>
      <p:ext uri="{19B8F6BF-5375-455C-9EA6-DF929625EA0E}">
        <p15:presenceInfo xmlns:p15="http://schemas.microsoft.com/office/powerpoint/2012/main" userId="S::bilkis718_gmail.com#ext#@edessmalaysia.onmicrosoft.com::66d17df9-7834-4bd6-9956-4d909c023f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04AE3-106B-C6AD-5445-4A21D463B618}" v="9" dt="2023-07-02T02:35:04.542"/>
    <p1510:client id="{B1984E4F-360E-B015-2CE3-B920A48F07EB}" v="24" dt="2023-07-12T06:35:21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ad Amirul Hakim bin Mohamad Salleh" userId="S::amirul.hakim@edess.asia::ecc87932-15dc-4bfb-9f7e-8febca31aa65" providerId="AD" clId="Web-{92004AE3-106B-C6AD-5445-4A21D463B618}"/>
    <pc:docChg chg="modSld">
      <pc:chgData name="Mohamad Amirul Hakim bin Mohamad Salleh" userId="S::amirul.hakim@edess.asia::ecc87932-15dc-4bfb-9f7e-8febca31aa65" providerId="AD" clId="Web-{92004AE3-106B-C6AD-5445-4A21D463B618}" dt="2023-07-02T02:35:04.542" v="8"/>
      <pc:docMkLst>
        <pc:docMk/>
      </pc:docMkLst>
      <pc:sldChg chg="modSp addCm">
        <pc:chgData name="Mohamad Amirul Hakim bin Mohamad Salleh" userId="S::amirul.hakim@edess.asia::ecc87932-15dc-4bfb-9f7e-8febca31aa65" providerId="AD" clId="Web-{92004AE3-106B-C6AD-5445-4A21D463B618}" dt="2023-07-02T02:35:04.542" v="8"/>
        <pc:sldMkLst>
          <pc:docMk/>
          <pc:sldMk cId="1541962651" sldId="266"/>
        </pc:sldMkLst>
        <pc:picChg chg="mod">
          <ac:chgData name="Mohamad Amirul Hakim bin Mohamad Salleh" userId="S::amirul.hakim@edess.asia::ecc87932-15dc-4bfb-9f7e-8febca31aa65" providerId="AD" clId="Web-{92004AE3-106B-C6AD-5445-4A21D463B618}" dt="2023-07-02T02:29:53.376" v="7" actId="1076"/>
          <ac:picMkLst>
            <pc:docMk/>
            <pc:sldMk cId="1541962651" sldId="266"/>
            <ac:picMk id="22" creationId="{B3383987-5454-4068-A1FF-0A76FBE4B075}"/>
          </ac:picMkLst>
        </pc:picChg>
      </pc:sldChg>
    </pc:docChg>
  </pc:docChgLst>
  <pc:docChgLst>
    <pc:chgData name="Muhammad Iman bin Mohd Rezal" userId="247410ee-eedc-45e2-beb0-ddb72a33e5d2" providerId="ADAL" clId="{D60E964A-6735-427C-97F1-9E1CB0856AD7}"/>
    <pc:docChg chg="undo modSld">
      <pc:chgData name="Muhammad Iman bin Mohd Rezal" userId="247410ee-eedc-45e2-beb0-ddb72a33e5d2" providerId="ADAL" clId="{D60E964A-6735-427C-97F1-9E1CB0856AD7}" dt="2023-06-26T00:55:25.091" v="17"/>
      <pc:docMkLst>
        <pc:docMk/>
      </pc:docMkLst>
      <pc:sldChg chg="modSp">
        <pc:chgData name="Muhammad Iman bin Mohd Rezal" userId="247410ee-eedc-45e2-beb0-ddb72a33e5d2" providerId="ADAL" clId="{D60E964A-6735-427C-97F1-9E1CB0856AD7}" dt="2023-06-21T03:35:20.799" v="11" actId="20577"/>
        <pc:sldMkLst>
          <pc:docMk/>
          <pc:sldMk cId="0" sldId="263"/>
        </pc:sldMkLst>
        <pc:spChg chg="mod">
          <ac:chgData name="Muhammad Iman bin Mohd Rezal" userId="247410ee-eedc-45e2-beb0-ddb72a33e5d2" providerId="ADAL" clId="{D60E964A-6735-427C-97F1-9E1CB0856AD7}" dt="2023-06-21T03:35:20.799" v="11" actId="20577"/>
          <ac:spMkLst>
            <pc:docMk/>
            <pc:sldMk cId="0" sldId="263"/>
            <ac:spMk id="15" creationId="{00000000-0000-0000-0000-000000000000}"/>
          </ac:spMkLst>
        </pc:spChg>
      </pc:sldChg>
      <pc:sldChg chg="addCm modCm">
        <pc:chgData name="Muhammad Iman bin Mohd Rezal" userId="247410ee-eedc-45e2-beb0-ddb72a33e5d2" providerId="ADAL" clId="{D60E964A-6735-427C-97F1-9E1CB0856AD7}" dt="2023-06-26T00:54:19.602" v="13"/>
        <pc:sldMkLst>
          <pc:docMk/>
          <pc:sldMk cId="1541962651" sldId="266"/>
        </pc:sldMkLst>
      </pc:sldChg>
      <pc:sldChg chg="addCm modCm">
        <pc:chgData name="Muhammad Iman bin Mohd Rezal" userId="247410ee-eedc-45e2-beb0-ddb72a33e5d2" providerId="ADAL" clId="{D60E964A-6735-427C-97F1-9E1CB0856AD7}" dt="2023-06-26T00:54:51.951" v="15"/>
        <pc:sldMkLst>
          <pc:docMk/>
          <pc:sldMk cId="2871047589" sldId="269"/>
        </pc:sldMkLst>
      </pc:sldChg>
      <pc:sldChg chg="addCm modCm">
        <pc:chgData name="Muhammad Iman bin Mohd Rezal" userId="247410ee-eedc-45e2-beb0-ddb72a33e5d2" providerId="ADAL" clId="{D60E964A-6735-427C-97F1-9E1CB0856AD7}" dt="2023-06-26T00:55:25.091" v="17"/>
        <pc:sldMkLst>
          <pc:docMk/>
          <pc:sldMk cId="3438411996" sldId="270"/>
        </pc:sldMkLst>
      </pc:sldChg>
    </pc:docChg>
  </pc:docChgLst>
  <pc:docChgLst>
    <pc:chgData name="Bilkis Musa" userId="S::bilkis718_gmail.com#ext#@edessmalaysia.onmicrosoft.com::66d17df9-7834-4bd6-9956-4d909c023f2f" providerId="AD" clId="Web-{B1984E4F-360E-B015-2CE3-B920A48F07EB}"/>
    <pc:docChg chg="modSld">
      <pc:chgData name="Bilkis Musa" userId="S::bilkis718_gmail.com#ext#@edessmalaysia.onmicrosoft.com::66d17df9-7834-4bd6-9956-4d909c023f2f" providerId="AD" clId="Web-{B1984E4F-360E-B015-2CE3-B920A48F07EB}" dt="2023-07-12T06:35:21.643" v="21" actId="14100"/>
      <pc:docMkLst>
        <pc:docMk/>
      </pc:docMkLst>
      <pc:sldChg chg="addSp delSp modSp addCm">
        <pc:chgData name="Bilkis Musa" userId="S::bilkis718_gmail.com#ext#@edessmalaysia.onmicrosoft.com::66d17df9-7834-4bd6-9956-4d909c023f2f" providerId="AD" clId="Web-{B1984E4F-360E-B015-2CE3-B920A48F07EB}" dt="2023-07-12T06:35:21.643" v="21" actId="14100"/>
        <pc:sldMkLst>
          <pc:docMk/>
          <pc:sldMk cId="2871047589" sldId="269"/>
        </pc:sldMkLst>
        <pc:picChg chg="add mod modCrop">
          <ac:chgData name="Bilkis Musa" userId="S::bilkis718_gmail.com#ext#@edessmalaysia.onmicrosoft.com::66d17df9-7834-4bd6-9956-4d909c023f2f" providerId="AD" clId="Web-{B1984E4F-360E-B015-2CE3-B920A48F07EB}" dt="2023-07-12T06:35:21.643" v="21" actId="14100"/>
          <ac:picMkLst>
            <pc:docMk/>
            <pc:sldMk cId="2871047589" sldId="269"/>
            <ac:picMk id="11" creationId="{68FE26A7-9F5B-04BD-651B-EE8D14D81246}"/>
          </ac:picMkLst>
        </pc:picChg>
        <pc:picChg chg="del">
          <ac:chgData name="Bilkis Musa" userId="S::bilkis718_gmail.com#ext#@edessmalaysia.onmicrosoft.com::66d17df9-7834-4bd6-9956-4d909c023f2f" providerId="AD" clId="Web-{B1984E4F-360E-B015-2CE3-B920A48F07EB}" dt="2023-07-12T06:34:25.220" v="11"/>
          <ac:picMkLst>
            <pc:docMk/>
            <pc:sldMk cId="2871047589" sldId="269"/>
            <ac:picMk id="19" creationId="{E42E9BAF-E402-4B85-940F-2CDA832D84C0}"/>
          </ac:picMkLst>
        </pc:picChg>
      </pc:sldChg>
      <pc:sldChg chg="addSp delSp modSp addCm">
        <pc:chgData name="Bilkis Musa" userId="S::bilkis718_gmail.com#ext#@edessmalaysia.onmicrosoft.com::66d17df9-7834-4bd6-9956-4d909c023f2f" providerId="AD" clId="Web-{B1984E4F-360E-B015-2CE3-B920A48F07EB}" dt="2023-07-12T06:34:17.611" v="10"/>
        <pc:sldMkLst>
          <pc:docMk/>
          <pc:sldMk cId="3438411996" sldId="270"/>
        </pc:sldMkLst>
        <pc:picChg chg="add mod">
          <ac:chgData name="Bilkis Musa" userId="S::bilkis718_gmail.com#ext#@edessmalaysia.onmicrosoft.com::66d17df9-7834-4bd6-9956-4d909c023f2f" providerId="AD" clId="Web-{B1984E4F-360E-B015-2CE3-B920A48F07EB}" dt="2023-07-12T06:34:04.626" v="9"/>
          <ac:picMkLst>
            <pc:docMk/>
            <pc:sldMk cId="3438411996" sldId="270"/>
            <ac:picMk id="7" creationId="{CD56680C-BFDA-D71F-3F67-E3C0259478B1}"/>
          </ac:picMkLst>
        </pc:picChg>
        <pc:picChg chg="del">
          <ac:chgData name="Bilkis Musa" userId="S::bilkis718_gmail.com#ext#@edessmalaysia.onmicrosoft.com::66d17df9-7834-4bd6-9956-4d909c023f2f" providerId="AD" clId="Web-{B1984E4F-360E-B015-2CE3-B920A48F07EB}" dt="2023-07-12T06:33:27.172" v="1"/>
          <ac:picMkLst>
            <pc:docMk/>
            <pc:sldMk cId="3438411996" sldId="270"/>
            <ac:picMk id="20" creationId="{798D62DA-2625-4DC7-9ABB-F27CF7FF99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BEC71-4AAF-4014-AE51-91FA4145D813}" type="datetimeFigureOut">
              <a:rPr lang="en-MY" smtClean="0"/>
              <a:t>15/7/2023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5A8F4-B281-41D7-9ED8-808121B1C4D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063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5A8F4-B281-41D7-9ED8-808121B1C4D6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5765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3.png"/><Relationship Id="rId18" Type="http://schemas.openxmlformats.org/officeDocument/2006/relationships/image" Target="../media/image29.svg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23.svg"/><Relationship Id="rId1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24" Type="http://schemas.openxmlformats.org/officeDocument/2006/relationships/image" Target="../media/image35.sv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image" Target="../media/image21.svg"/><Relationship Id="rId19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1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9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46.svg"/><Relationship Id="rId4" Type="http://schemas.openxmlformats.org/officeDocument/2006/relationships/image" Target="../media/image8.sv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2.svg"/><Relationship Id="rId3" Type="http://schemas.openxmlformats.org/officeDocument/2006/relationships/image" Target="../media/image4.png"/><Relationship Id="rId7" Type="http://schemas.openxmlformats.org/officeDocument/2006/relationships/image" Target="../media/image42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6.sv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8.svg"/><Relationship Id="rId9" Type="http://schemas.openxmlformats.org/officeDocument/2006/relationships/image" Target="../media/image44.svg"/><Relationship Id="rId1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6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56.svg"/><Relationship Id="rId4" Type="http://schemas.openxmlformats.org/officeDocument/2006/relationships/image" Target="../media/image8.svg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46.sv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46.sv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39.png"/><Relationship Id="rId4" Type="http://schemas.openxmlformats.org/officeDocument/2006/relationships/image" Target="../media/image6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B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6348" y="-5816693"/>
            <a:ext cx="19535672" cy="19535672"/>
          </a:xfrm>
          <a:custGeom>
            <a:avLst/>
            <a:gdLst/>
            <a:ahLst/>
            <a:cxnLst/>
            <a:rect l="l" t="t" r="r" b="b"/>
            <a:pathLst>
              <a:path w="19535672" h="19535672">
                <a:moveTo>
                  <a:pt x="0" y="0"/>
                </a:moveTo>
                <a:lnTo>
                  <a:pt x="19535672" y="0"/>
                </a:lnTo>
                <a:lnTo>
                  <a:pt x="19535672" y="19535672"/>
                </a:lnTo>
                <a:lnTo>
                  <a:pt x="0" y="19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114" y="5733798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98827" y="1548201"/>
            <a:ext cx="11722562" cy="7871221"/>
            <a:chOff x="0" y="0"/>
            <a:chExt cx="3087424" cy="20730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7424" cy="2073079"/>
            </a:xfrm>
            <a:custGeom>
              <a:avLst/>
              <a:gdLst/>
              <a:ahLst/>
              <a:cxnLst/>
              <a:rect l="l" t="t" r="r" b="b"/>
              <a:pathLst>
                <a:path w="3087424" h="2073079">
                  <a:moveTo>
                    <a:pt x="20473" y="0"/>
                  </a:moveTo>
                  <a:lnTo>
                    <a:pt x="3066950" y="0"/>
                  </a:lnTo>
                  <a:cubicBezTo>
                    <a:pt x="3078258" y="0"/>
                    <a:pt x="3087424" y="9166"/>
                    <a:pt x="3087424" y="20473"/>
                  </a:cubicBezTo>
                  <a:lnTo>
                    <a:pt x="3087424" y="2052605"/>
                  </a:lnTo>
                  <a:cubicBezTo>
                    <a:pt x="3087424" y="2063913"/>
                    <a:pt x="3078258" y="2073079"/>
                    <a:pt x="3066950" y="2073079"/>
                  </a:cubicBezTo>
                  <a:lnTo>
                    <a:pt x="20473" y="2073079"/>
                  </a:lnTo>
                  <a:cubicBezTo>
                    <a:pt x="9166" y="2073079"/>
                    <a:pt x="0" y="2063913"/>
                    <a:pt x="0" y="2052605"/>
                  </a:cubicBezTo>
                  <a:lnTo>
                    <a:pt x="0" y="20473"/>
                  </a:lnTo>
                  <a:cubicBezTo>
                    <a:pt x="0" y="9166"/>
                    <a:pt x="9166" y="0"/>
                    <a:pt x="20473" y="0"/>
                  </a:cubicBezTo>
                  <a:close/>
                </a:path>
              </a:pathLst>
            </a:custGeom>
            <a:solidFill>
              <a:srgbClr val="2F90DA"/>
            </a:solidFill>
            <a:ln w="38100">
              <a:solidFill>
                <a:srgbClr val="073443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67901" y="1629654"/>
            <a:ext cx="11384413" cy="7628646"/>
            <a:chOff x="0" y="0"/>
            <a:chExt cx="2998364" cy="2009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98364" cy="2009191"/>
            </a:xfrm>
            <a:custGeom>
              <a:avLst/>
              <a:gdLst/>
              <a:ahLst/>
              <a:cxnLst/>
              <a:rect l="l" t="t" r="r" b="b"/>
              <a:pathLst>
                <a:path w="2998364" h="2009191">
                  <a:moveTo>
                    <a:pt x="21081" y="0"/>
                  </a:moveTo>
                  <a:lnTo>
                    <a:pt x="2977283" y="0"/>
                  </a:lnTo>
                  <a:cubicBezTo>
                    <a:pt x="2982874" y="0"/>
                    <a:pt x="2988236" y="2221"/>
                    <a:pt x="2992189" y="6175"/>
                  </a:cubicBezTo>
                  <a:cubicBezTo>
                    <a:pt x="2996143" y="10128"/>
                    <a:pt x="2998364" y="15490"/>
                    <a:pt x="2998364" y="21081"/>
                  </a:cubicBezTo>
                  <a:lnTo>
                    <a:pt x="2998364" y="1988109"/>
                  </a:lnTo>
                  <a:cubicBezTo>
                    <a:pt x="2998364" y="1999752"/>
                    <a:pt x="2988926" y="2009191"/>
                    <a:pt x="2977283" y="2009191"/>
                  </a:cubicBezTo>
                  <a:lnTo>
                    <a:pt x="21081" y="2009191"/>
                  </a:lnTo>
                  <a:cubicBezTo>
                    <a:pt x="15490" y="2009191"/>
                    <a:pt x="10128" y="2006970"/>
                    <a:pt x="6175" y="2003016"/>
                  </a:cubicBezTo>
                  <a:cubicBezTo>
                    <a:pt x="2221" y="1999063"/>
                    <a:pt x="0" y="1993700"/>
                    <a:pt x="0" y="1988109"/>
                  </a:cubicBezTo>
                  <a:lnTo>
                    <a:pt x="0" y="21081"/>
                  </a:lnTo>
                  <a:cubicBezTo>
                    <a:pt x="0" y="9438"/>
                    <a:pt x="9438" y="0"/>
                    <a:pt x="21081" y="0"/>
                  </a:cubicBezTo>
                  <a:close/>
                </a:path>
              </a:pathLst>
            </a:custGeom>
            <a:solidFill>
              <a:srgbClr val="FAFAFA"/>
            </a:solidFill>
            <a:ln w="38100">
              <a:solidFill>
                <a:srgbClr val="073443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10750" y="1960093"/>
            <a:ext cx="10399802" cy="573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48"/>
              </a:lnSpc>
            </a:pPr>
            <a:r>
              <a:rPr lang="en-US" sz="12600" spc="860" dirty="0">
                <a:solidFill>
                  <a:srgbClr val="073443"/>
                </a:solidFill>
                <a:latin typeface="Bobby Jones"/>
              </a:rPr>
              <a:t>Unit 2:</a:t>
            </a:r>
          </a:p>
          <a:p>
            <a:pPr algn="ctr">
              <a:lnSpc>
                <a:spcPts val="14948"/>
              </a:lnSpc>
            </a:pPr>
            <a:r>
              <a:rPr lang="en-US" sz="12600" spc="860" dirty="0" err="1">
                <a:solidFill>
                  <a:srgbClr val="073443"/>
                </a:solidFill>
                <a:latin typeface="Bobby Jones"/>
              </a:rPr>
              <a:t>Peraturan</a:t>
            </a:r>
            <a:r>
              <a:rPr lang="en-US" sz="12600" spc="860" dirty="0">
                <a:solidFill>
                  <a:srgbClr val="073443"/>
                </a:solidFill>
                <a:latin typeface="Bobby Jones"/>
              </a:rPr>
              <a:t> </a:t>
            </a:r>
            <a:r>
              <a:rPr lang="en-US" sz="12600" spc="860" dirty="0" err="1">
                <a:solidFill>
                  <a:srgbClr val="073443"/>
                </a:solidFill>
                <a:latin typeface="Bobby Jones"/>
              </a:rPr>
              <a:t>Bilik</a:t>
            </a:r>
            <a:r>
              <a:rPr lang="en-US" sz="12600" spc="860" dirty="0">
                <a:solidFill>
                  <a:srgbClr val="073443"/>
                </a:solidFill>
                <a:latin typeface="Bobby Jones"/>
              </a:rPr>
              <a:t> </a:t>
            </a:r>
            <a:r>
              <a:rPr lang="en-US" sz="12600" spc="860" dirty="0" err="1">
                <a:solidFill>
                  <a:srgbClr val="073443"/>
                </a:solidFill>
                <a:latin typeface="Bobby Jones"/>
              </a:rPr>
              <a:t>Sains</a:t>
            </a:r>
            <a:endParaRPr lang="en-US" sz="12600" spc="860" dirty="0">
              <a:solidFill>
                <a:srgbClr val="073443"/>
              </a:solidFill>
              <a:latin typeface="Bobby Jone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236172" y="1182626"/>
            <a:ext cx="4787296" cy="731151"/>
          </a:xfrm>
          <a:custGeom>
            <a:avLst/>
            <a:gdLst/>
            <a:ahLst/>
            <a:cxnLst/>
            <a:rect l="l" t="t" r="r" b="b"/>
            <a:pathLst>
              <a:path w="4787296" h="731151">
                <a:moveTo>
                  <a:pt x="0" y="0"/>
                </a:moveTo>
                <a:lnTo>
                  <a:pt x="4787296" y="0"/>
                </a:lnTo>
                <a:lnTo>
                  <a:pt x="4787296" y="731150"/>
                </a:lnTo>
                <a:lnTo>
                  <a:pt x="0" y="73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48890" y="625537"/>
            <a:ext cx="2797288" cy="2822951"/>
          </a:xfrm>
          <a:custGeom>
            <a:avLst/>
            <a:gdLst/>
            <a:ahLst/>
            <a:cxnLst/>
            <a:rect l="l" t="t" r="r" b="b"/>
            <a:pathLst>
              <a:path w="2797288" h="2822951">
                <a:moveTo>
                  <a:pt x="0" y="0"/>
                </a:moveTo>
                <a:lnTo>
                  <a:pt x="2797287" y="0"/>
                </a:lnTo>
                <a:lnTo>
                  <a:pt x="2797287" y="2822951"/>
                </a:lnTo>
                <a:lnTo>
                  <a:pt x="0" y="2822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77649" y="5733798"/>
            <a:ext cx="4656667" cy="4114800"/>
          </a:xfrm>
          <a:custGeom>
            <a:avLst/>
            <a:gdLst/>
            <a:ahLst/>
            <a:cxnLst/>
            <a:rect l="l" t="t" r="r" b="b"/>
            <a:pathLst>
              <a:path w="4656667" h="4114800">
                <a:moveTo>
                  <a:pt x="0" y="0"/>
                </a:moveTo>
                <a:lnTo>
                  <a:pt x="4656666" y="0"/>
                </a:lnTo>
                <a:lnTo>
                  <a:pt x="46566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24114" y="625537"/>
            <a:ext cx="2186636" cy="2464446"/>
          </a:xfrm>
          <a:custGeom>
            <a:avLst/>
            <a:gdLst/>
            <a:ahLst/>
            <a:cxnLst/>
            <a:rect l="l" t="t" r="r" b="b"/>
            <a:pathLst>
              <a:path w="2186636" h="2464446">
                <a:moveTo>
                  <a:pt x="0" y="0"/>
                </a:moveTo>
                <a:lnTo>
                  <a:pt x="2186636" y="0"/>
                </a:lnTo>
                <a:lnTo>
                  <a:pt x="2186636" y="2464446"/>
                </a:lnTo>
                <a:lnTo>
                  <a:pt x="0" y="2464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96479" y="8201453"/>
            <a:ext cx="938117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8000" spc="485" dirty="0">
                <a:solidFill>
                  <a:srgbClr val="CB0072"/>
                </a:solidFill>
                <a:latin typeface="Bobby Jones"/>
              </a:rPr>
              <a:t>SAINS TAHUN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9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4766" y="-1333182"/>
            <a:ext cx="15824465" cy="13695355"/>
          </a:xfrm>
          <a:custGeom>
            <a:avLst/>
            <a:gdLst/>
            <a:ahLst/>
            <a:cxnLst/>
            <a:rect l="l" t="t" r="r" b="b"/>
            <a:pathLst>
              <a:path w="15824465" h="1369535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1268" y="-483300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67111" y="8522398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55790" y="2234511"/>
            <a:ext cx="14669370" cy="5458478"/>
            <a:chOff x="0" y="0"/>
            <a:chExt cx="3863538" cy="1437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3538" cy="1437624"/>
            </a:xfrm>
            <a:custGeom>
              <a:avLst/>
              <a:gdLst/>
              <a:ahLst/>
              <a:cxnLst/>
              <a:rect l="l" t="t" r="r" b="b"/>
              <a:pathLst>
                <a:path w="3863538" h="1437624">
                  <a:moveTo>
                    <a:pt x="16888" y="0"/>
                  </a:moveTo>
                  <a:lnTo>
                    <a:pt x="3846649" y="0"/>
                  </a:lnTo>
                  <a:cubicBezTo>
                    <a:pt x="3851128" y="0"/>
                    <a:pt x="3855424" y="1779"/>
                    <a:pt x="3858591" y="4946"/>
                  </a:cubicBezTo>
                  <a:cubicBezTo>
                    <a:pt x="3861758" y="8114"/>
                    <a:pt x="3863538" y="12409"/>
                    <a:pt x="3863538" y="16888"/>
                  </a:cubicBezTo>
                  <a:lnTo>
                    <a:pt x="3863538" y="1420736"/>
                  </a:lnTo>
                  <a:cubicBezTo>
                    <a:pt x="3863538" y="1425215"/>
                    <a:pt x="3861758" y="1429510"/>
                    <a:pt x="3858591" y="1432677"/>
                  </a:cubicBezTo>
                  <a:cubicBezTo>
                    <a:pt x="3855424" y="1435845"/>
                    <a:pt x="3851128" y="1437624"/>
                    <a:pt x="3846649" y="1437624"/>
                  </a:cubicBezTo>
                  <a:lnTo>
                    <a:pt x="16888" y="1437624"/>
                  </a:lnTo>
                  <a:cubicBezTo>
                    <a:pt x="12409" y="1437624"/>
                    <a:pt x="8114" y="1435845"/>
                    <a:pt x="4946" y="1432677"/>
                  </a:cubicBezTo>
                  <a:cubicBezTo>
                    <a:pt x="1779" y="1429510"/>
                    <a:pt x="0" y="1425215"/>
                    <a:pt x="0" y="1420736"/>
                  </a:cubicBezTo>
                  <a:lnTo>
                    <a:pt x="0" y="16888"/>
                  </a:lnTo>
                  <a:cubicBezTo>
                    <a:pt x="0" y="12409"/>
                    <a:pt x="1779" y="8114"/>
                    <a:pt x="4946" y="4946"/>
                  </a:cubicBezTo>
                  <a:cubicBezTo>
                    <a:pt x="8114" y="1779"/>
                    <a:pt x="12409" y="0"/>
                    <a:pt x="16888" y="0"/>
                  </a:cubicBezTo>
                  <a:close/>
                </a:path>
              </a:pathLst>
            </a:custGeom>
            <a:solidFill>
              <a:srgbClr val="FAFAFA"/>
            </a:solidFill>
            <a:ln w="95250">
              <a:solidFill>
                <a:srgbClr val="043241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67116" y="3797532"/>
            <a:ext cx="14547500" cy="270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9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570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SEKIAN,</a:t>
            </a:r>
          </a:p>
          <a:p>
            <a:pPr marL="0" marR="0" lvl="0" indent="0" algn="ctr" defTabSz="914400" rtl="0" eaLnBrk="1" fontAlgn="auto" latinLnBrk="0" hangingPunct="1">
              <a:lnSpc>
                <a:spcPts val="99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0" spc="570" dirty="0">
                <a:solidFill>
                  <a:srgbClr val="073443"/>
                </a:solidFill>
                <a:latin typeface="Calibri (MS) Bold"/>
              </a:rPr>
              <a:t>TERIMA KASIH</a:t>
            </a:r>
            <a:endParaRPr kumimoji="0" lang="en-US" sz="12000" b="0" i="0" u="none" strike="noStrike" kern="1200" cap="none" spc="570" normalizeH="0" baseline="0" noProof="0" dirty="0">
              <a:ln>
                <a:noFill/>
              </a:ln>
              <a:solidFill>
                <a:srgbClr val="073443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82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6338" y="613044"/>
            <a:ext cx="12989500" cy="122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35"/>
              </a:lnSpc>
              <a:spcBef>
                <a:spcPct val="0"/>
              </a:spcBef>
            </a:pPr>
            <a:r>
              <a:rPr lang="en-US" sz="9126" spc="520">
                <a:solidFill>
                  <a:srgbClr val="073443"/>
                </a:solidFill>
                <a:latin typeface="Bobby Jones"/>
              </a:rPr>
              <a:t>OBJEKTIF PEMBELAJARAN</a:t>
            </a:r>
          </a:p>
        </p:txBody>
      </p:sp>
      <p:sp>
        <p:nvSpPr>
          <p:cNvPr id="4" name="Freeform 4"/>
          <p:cNvSpPr/>
          <p:nvPr/>
        </p:nvSpPr>
        <p:spPr>
          <a:xfrm>
            <a:off x="13617634" y="-2643667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4" y="0"/>
                </a:lnTo>
                <a:lnTo>
                  <a:pt x="7523664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45494" y="6954969"/>
            <a:ext cx="7523663" cy="6122444"/>
          </a:xfrm>
          <a:custGeom>
            <a:avLst/>
            <a:gdLst/>
            <a:ahLst/>
            <a:cxnLst/>
            <a:rect l="l" t="t" r="r" b="b"/>
            <a:pathLst>
              <a:path w="7523663" h="6122444">
                <a:moveTo>
                  <a:pt x="0" y="0"/>
                </a:moveTo>
                <a:lnTo>
                  <a:pt x="7523663" y="0"/>
                </a:lnTo>
                <a:lnTo>
                  <a:pt x="7523663" y="6122444"/>
                </a:lnTo>
                <a:lnTo>
                  <a:pt x="0" y="612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22225" y="2676892"/>
            <a:ext cx="2926091" cy="4559065"/>
          </a:xfrm>
          <a:custGeom>
            <a:avLst/>
            <a:gdLst/>
            <a:ahLst/>
            <a:cxnLst/>
            <a:rect l="l" t="t" r="r" b="b"/>
            <a:pathLst>
              <a:path w="2926091" h="4559065">
                <a:moveTo>
                  <a:pt x="0" y="0"/>
                </a:moveTo>
                <a:lnTo>
                  <a:pt x="2926090" y="0"/>
                </a:lnTo>
                <a:lnTo>
                  <a:pt x="2926090" y="4559064"/>
                </a:lnTo>
                <a:lnTo>
                  <a:pt x="0" y="455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6605195" y="4426755"/>
            <a:ext cx="3611785" cy="5627427"/>
          </a:xfrm>
          <a:custGeom>
            <a:avLst/>
            <a:gdLst/>
            <a:ahLst/>
            <a:cxnLst/>
            <a:rect l="l" t="t" r="r" b="b"/>
            <a:pathLst>
              <a:path w="3611785" h="5627427">
                <a:moveTo>
                  <a:pt x="0" y="0"/>
                </a:moveTo>
                <a:lnTo>
                  <a:pt x="3611785" y="0"/>
                </a:lnTo>
                <a:lnTo>
                  <a:pt x="3611785" y="5627427"/>
                </a:lnTo>
                <a:lnTo>
                  <a:pt x="0" y="5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9891" y="7498587"/>
            <a:ext cx="2936313" cy="2322357"/>
          </a:xfrm>
          <a:custGeom>
            <a:avLst/>
            <a:gdLst/>
            <a:ahLst/>
            <a:cxnLst/>
            <a:rect l="l" t="t" r="r" b="b"/>
            <a:pathLst>
              <a:path w="2936313" h="2322357">
                <a:moveTo>
                  <a:pt x="0" y="0"/>
                </a:moveTo>
                <a:lnTo>
                  <a:pt x="2936314" y="0"/>
                </a:lnTo>
                <a:lnTo>
                  <a:pt x="2936314" y="2322357"/>
                </a:lnTo>
                <a:lnTo>
                  <a:pt x="0" y="23223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201699">
            <a:off x="15114966" y="574153"/>
            <a:ext cx="2913976" cy="2995676"/>
          </a:xfrm>
          <a:custGeom>
            <a:avLst/>
            <a:gdLst/>
            <a:ahLst/>
            <a:cxnLst/>
            <a:rect l="l" t="t" r="r" b="b"/>
            <a:pathLst>
              <a:path w="2913976" h="2995676">
                <a:moveTo>
                  <a:pt x="0" y="0"/>
                </a:moveTo>
                <a:lnTo>
                  <a:pt x="2913975" y="0"/>
                </a:lnTo>
                <a:lnTo>
                  <a:pt x="2913975" y="2995676"/>
                </a:lnTo>
                <a:lnTo>
                  <a:pt x="0" y="2995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8629" y="8184749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288948" y="-1836122"/>
            <a:ext cx="3789371" cy="3672245"/>
          </a:xfrm>
          <a:custGeom>
            <a:avLst/>
            <a:gdLst/>
            <a:ahLst/>
            <a:cxnLst/>
            <a:rect l="l" t="t" r="r" b="b"/>
            <a:pathLst>
              <a:path w="3789371" h="3672245">
                <a:moveTo>
                  <a:pt x="0" y="0"/>
                </a:moveTo>
                <a:lnTo>
                  <a:pt x="3789371" y="0"/>
                </a:lnTo>
                <a:lnTo>
                  <a:pt x="3789371" y="3672244"/>
                </a:lnTo>
                <a:lnTo>
                  <a:pt x="0" y="36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383713">
            <a:off x="15134504" y="6943499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3" y="0"/>
                </a:lnTo>
                <a:lnTo>
                  <a:pt x="1132833" y="1110176"/>
                </a:lnTo>
                <a:lnTo>
                  <a:pt x="0" y="1110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383713">
            <a:off x="-653072" y="1685777"/>
            <a:ext cx="1132832" cy="1110176"/>
          </a:xfrm>
          <a:custGeom>
            <a:avLst/>
            <a:gdLst/>
            <a:ahLst/>
            <a:cxnLst/>
            <a:rect l="l" t="t" r="r" b="b"/>
            <a:pathLst>
              <a:path w="1132832" h="1110176">
                <a:moveTo>
                  <a:pt x="0" y="0"/>
                </a:moveTo>
                <a:lnTo>
                  <a:pt x="1132832" y="0"/>
                </a:lnTo>
                <a:lnTo>
                  <a:pt x="1132832" y="1110175"/>
                </a:lnTo>
                <a:lnTo>
                  <a:pt x="0" y="1110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2683202" y="2317491"/>
            <a:ext cx="4229679" cy="6590152"/>
          </a:xfrm>
          <a:custGeom>
            <a:avLst/>
            <a:gdLst/>
            <a:ahLst/>
            <a:cxnLst/>
            <a:rect l="l" t="t" r="r" b="b"/>
            <a:pathLst>
              <a:path w="4229679" h="6590152">
                <a:moveTo>
                  <a:pt x="0" y="0"/>
                </a:moveTo>
                <a:lnTo>
                  <a:pt x="4229680" y="0"/>
                </a:lnTo>
                <a:lnTo>
                  <a:pt x="4229680" y="6590152"/>
                </a:lnTo>
                <a:lnTo>
                  <a:pt x="0" y="65901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16338" y="2132617"/>
            <a:ext cx="1288202" cy="1288202"/>
          </a:xfrm>
          <a:custGeom>
            <a:avLst/>
            <a:gdLst/>
            <a:ahLst/>
            <a:cxnLst/>
            <a:rect l="l" t="t" r="r" b="b"/>
            <a:pathLst>
              <a:path w="1288202" h="1288202">
                <a:moveTo>
                  <a:pt x="0" y="0"/>
                </a:moveTo>
                <a:lnTo>
                  <a:pt x="1288202" y="0"/>
                </a:lnTo>
                <a:lnTo>
                  <a:pt x="1288202" y="1288202"/>
                </a:lnTo>
                <a:lnTo>
                  <a:pt x="0" y="12882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67588" y="3952953"/>
            <a:ext cx="1476412" cy="1476412"/>
          </a:xfrm>
          <a:custGeom>
            <a:avLst/>
            <a:gdLst/>
            <a:ahLst/>
            <a:cxnLst/>
            <a:rect l="l" t="t" r="r" b="b"/>
            <a:pathLst>
              <a:path w="1476412" h="1476412">
                <a:moveTo>
                  <a:pt x="0" y="0"/>
                </a:moveTo>
                <a:lnTo>
                  <a:pt x="1476412" y="0"/>
                </a:lnTo>
                <a:lnTo>
                  <a:pt x="1476412" y="1476412"/>
                </a:lnTo>
                <a:lnTo>
                  <a:pt x="0" y="14764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147675" y="1908763"/>
            <a:ext cx="1516324" cy="1516324"/>
          </a:xfrm>
          <a:custGeom>
            <a:avLst/>
            <a:gdLst/>
            <a:ahLst/>
            <a:cxnLst/>
            <a:rect l="l" t="t" r="r" b="b"/>
            <a:pathLst>
              <a:path w="1516324" h="1516324">
                <a:moveTo>
                  <a:pt x="0" y="0"/>
                </a:moveTo>
                <a:lnTo>
                  <a:pt x="1516324" y="0"/>
                </a:lnTo>
                <a:lnTo>
                  <a:pt x="1516324" y="1516324"/>
                </a:lnTo>
                <a:lnTo>
                  <a:pt x="0" y="151632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49054" y="4045824"/>
            <a:ext cx="5072431" cy="193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Menerangkan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029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029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55735" y="2256442"/>
            <a:ext cx="7110704" cy="9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7050">
                <a:solidFill>
                  <a:srgbClr val="001376"/>
                </a:solidFill>
                <a:latin typeface="Bobby Jones"/>
              </a:rPr>
              <a:t>MURID DAPAT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70539" y="5644846"/>
            <a:ext cx="5319239" cy="340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Menaakul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kepentingan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peraturan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bilik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sains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perlu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273" dirty="0" err="1">
                <a:solidFill>
                  <a:srgbClr val="000000"/>
                </a:solidFill>
                <a:latin typeface="Calibri (MS) Bold"/>
              </a:rPr>
              <a:t>dipatuhi</a:t>
            </a:r>
            <a:r>
              <a:rPr lang="en-US" sz="5273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66439" y="4251215"/>
            <a:ext cx="5647196" cy="270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2"/>
              </a:lnSpc>
            </a:pPr>
            <a:r>
              <a:rPr lang="en-US" sz="4132">
                <a:solidFill>
                  <a:srgbClr val="000000"/>
                </a:solidFill>
                <a:latin typeface="Calibri (MS) Bold"/>
              </a:rPr>
              <a:t>Menjana idea tindakan yang perlu diambil sekiranya terdapat situasi menyalahi peraturan bilik sains.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9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4766" y="-1333182"/>
            <a:ext cx="15824465" cy="13695355"/>
          </a:xfrm>
          <a:custGeom>
            <a:avLst/>
            <a:gdLst/>
            <a:ahLst/>
            <a:cxnLst/>
            <a:rect l="l" t="t" r="r" b="b"/>
            <a:pathLst>
              <a:path w="15824465" h="13695355">
                <a:moveTo>
                  <a:pt x="0" y="0"/>
                </a:moveTo>
                <a:lnTo>
                  <a:pt x="15824465" y="0"/>
                </a:lnTo>
                <a:lnTo>
                  <a:pt x="15824465" y="13695355"/>
                </a:lnTo>
                <a:lnTo>
                  <a:pt x="0" y="136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1268" y="-483300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67111" y="8522398"/>
            <a:ext cx="3727581" cy="3024000"/>
          </a:xfrm>
          <a:custGeom>
            <a:avLst/>
            <a:gdLst/>
            <a:ahLst/>
            <a:cxnLst/>
            <a:rect l="l" t="t" r="r" b="b"/>
            <a:pathLst>
              <a:path w="3727581" h="3024000">
                <a:moveTo>
                  <a:pt x="0" y="0"/>
                </a:moveTo>
                <a:lnTo>
                  <a:pt x="3727581" y="0"/>
                </a:lnTo>
                <a:lnTo>
                  <a:pt x="3727581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30800" y="1028700"/>
            <a:ext cx="14669370" cy="5458478"/>
            <a:chOff x="0" y="0"/>
            <a:chExt cx="3863538" cy="1437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3538" cy="1437624"/>
            </a:xfrm>
            <a:custGeom>
              <a:avLst/>
              <a:gdLst/>
              <a:ahLst/>
              <a:cxnLst/>
              <a:rect l="l" t="t" r="r" b="b"/>
              <a:pathLst>
                <a:path w="3863538" h="1437624">
                  <a:moveTo>
                    <a:pt x="16888" y="0"/>
                  </a:moveTo>
                  <a:lnTo>
                    <a:pt x="3846649" y="0"/>
                  </a:lnTo>
                  <a:cubicBezTo>
                    <a:pt x="3851128" y="0"/>
                    <a:pt x="3855424" y="1779"/>
                    <a:pt x="3858591" y="4946"/>
                  </a:cubicBezTo>
                  <a:cubicBezTo>
                    <a:pt x="3861758" y="8114"/>
                    <a:pt x="3863538" y="12409"/>
                    <a:pt x="3863538" y="16888"/>
                  </a:cubicBezTo>
                  <a:lnTo>
                    <a:pt x="3863538" y="1420736"/>
                  </a:lnTo>
                  <a:cubicBezTo>
                    <a:pt x="3863538" y="1425215"/>
                    <a:pt x="3861758" y="1429510"/>
                    <a:pt x="3858591" y="1432677"/>
                  </a:cubicBezTo>
                  <a:cubicBezTo>
                    <a:pt x="3855424" y="1435845"/>
                    <a:pt x="3851128" y="1437624"/>
                    <a:pt x="3846649" y="1437624"/>
                  </a:cubicBezTo>
                  <a:lnTo>
                    <a:pt x="16888" y="1437624"/>
                  </a:lnTo>
                  <a:cubicBezTo>
                    <a:pt x="12409" y="1437624"/>
                    <a:pt x="8114" y="1435845"/>
                    <a:pt x="4946" y="1432677"/>
                  </a:cubicBezTo>
                  <a:cubicBezTo>
                    <a:pt x="1779" y="1429510"/>
                    <a:pt x="0" y="1425215"/>
                    <a:pt x="0" y="1420736"/>
                  </a:cubicBezTo>
                  <a:lnTo>
                    <a:pt x="0" y="16888"/>
                  </a:lnTo>
                  <a:cubicBezTo>
                    <a:pt x="0" y="12409"/>
                    <a:pt x="1779" y="8114"/>
                    <a:pt x="4946" y="4946"/>
                  </a:cubicBezTo>
                  <a:cubicBezTo>
                    <a:pt x="8114" y="1779"/>
                    <a:pt x="12409" y="0"/>
                    <a:pt x="16888" y="0"/>
                  </a:cubicBezTo>
                  <a:close/>
                </a:path>
              </a:pathLst>
            </a:custGeom>
            <a:solidFill>
              <a:srgbClr val="FAFAFA"/>
            </a:solidFill>
            <a:ln w="95250">
              <a:solidFill>
                <a:srgbClr val="043241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72700"/>
            <a:ext cx="5589243" cy="9741600"/>
          </a:xfrm>
          <a:custGeom>
            <a:avLst/>
            <a:gdLst/>
            <a:ahLst/>
            <a:cxnLst/>
            <a:rect l="l" t="t" r="r" b="b"/>
            <a:pathLst>
              <a:path w="5589243" h="9741600">
                <a:moveTo>
                  <a:pt x="0" y="0"/>
                </a:moveTo>
                <a:lnTo>
                  <a:pt x="5589243" y="0"/>
                </a:lnTo>
                <a:lnTo>
                  <a:pt x="5589243" y="9741600"/>
                </a:lnTo>
                <a:lnTo>
                  <a:pt x="0" y="9741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87083" y="2075962"/>
            <a:ext cx="14547500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4"/>
              </a:lnSpc>
              <a:spcBef>
                <a:spcPct val="0"/>
              </a:spcBef>
            </a:pPr>
            <a:r>
              <a:rPr lang="en-US" sz="10004" spc="570" dirty="0">
                <a:solidFill>
                  <a:srgbClr val="073443"/>
                </a:solidFill>
                <a:latin typeface="Calibri (MS) Bold"/>
              </a:rPr>
              <a:t>MARI KITA LIHAT APAKAH PERATURAN BILIK </a:t>
            </a:r>
            <a:r>
              <a:rPr lang="en-US" sz="10004" spc="570" dirty="0" smtClean="0">
                <a:solidFill>
                  <a:srgbClr val="073443"/>
                </a:solidFill>
                <a:latin typeface="Calibri (MS) Bold"/>
              </a:rPr>
              <a:t>SAINS?</a:t>
            </a:r>
            <a:endParaRPr lang="en-US" sz="10004" spc="570" dirty="0">
              <a:solidFill>
                <a:srgbClr val="073443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155345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01230" y="232367"/>
            <a:ext cx="1592665" cy="1592665"/>
          </a:xfrm>
          <a:custGeom>
            <a:avLst/>
            <a:gdLst/>
            <a:ahLst/>
            <a:cxnLst/>
            <a:rect l="l" t="t" r="r" b="b"/>
            <a:pathLst>
              <a:path w="1592665" h="1592665">
                <a:moveTo>
                  <a:pt x="0" y="0"/>
                </a:moveTo>
                <a:lnTo>
                  <a:pt x="1592665" y="0"/>
                </a:lnTo>
                <a:lnTo>
                  <a:pt x="1592665" y="1592666"/>
                </a:lnTo>
                <a:lnTo>
                  <a:pt x="0" y="1592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88090" y="945724"/>
            <a:ext cx="6481974" cy="177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Membuka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pintu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tingkap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sebelum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memulakan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 smtClean="0">
                <a:solidFill>
                  <a:srgbClr val="073443"/>
                </a:solidFill>
                <a:latin typeface="Calibri (MS) Bold"/>
              </a:rPr>
              <a:t>aktiviti</a:t>
            </a:r>
            <a:r>
              <a:rPr lang="en-US" sz="4648" spc="264" dirty="0" smtClean="0">
                <a:solidFill>
                  <a:srgbClr val="073443"/>
                </a:solidFill>
                <a:latin typeface="Calibri (MS) Bold"/>
              </a:rPr>
              <a:t>.</a:t>
            </a:r>
            <a:endParaRPr lang="en-US" sz="4648" spc="264" dirty="0">
              <a:solidFill>
                <a:srgbClr val="073443"/>
              </a:solidFill>
              <a:latin typeface="Calibri (MS)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4F1484-5A28-4664-AEEC-9DFE3A670D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586" y="3789068"/>
            <a:ext cx="7251288" cy="3844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F6B9C1-26C6-41D3-82D1-323BF1A63F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87617" y="3533487"/>
            <a:ext cx="5646809" cy="5252519"/>
          </a:xfrm>
          <a:prstGeom prst="rect">
            <a:avLst/>
          </a:prstGeom>
        </p:spPr>
      </p:pic>
      <p:grpSp>
        <p:nvGrpSpPr>
          <p:cNvPr id="24" name="Group 3">
            <a:extLst>
              <a:ext uri="{FF2B5EF4-FFF2-40B4-BE49-F238E27FC236}">
                <a16:creationId xmlns:a16="http://schemas.microsoft.com/office/drawing/2014/main" id="{BC931CC4-128A-4B74-9962-96CD671B053C}"/>
              </a:ext>
            </a:extLst>
          </p:cNvPr>
          <p:cNvGrpSpPr/>
          <p:nvPr/>
        </p:nvGrpSpPr>
        <p:grpSpPr>
          <a:xfrm>
            <a:off x="175586" y="8022758"/>
            <a:ext cx="11558457" cy="2170818"/>
            <a:chOff x="0" y="0"/>
            <a:chExt cx="3020306" cy="1332168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0AC0F1C7-460F-42F1-8B9B-048D175FEF9F}"/>
                </a:ext>
              </a:extLst>
            </p:cNvPr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4D771D8-ACC7-4952-874B-A6AB83FED7E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84E41889-F668-4A9E-A153-DF90AF4549D5}"/>
              </a:ext>
            </a:extLst>
          </p:cNvPr>
          <p:cNvSpPr txBox="1"/>
          <p:nvPr/>
        </p:nvSpPr>
        <p:spPr>
          <a:xfrm>
            <a:off x="838200" y="8275043"/>
            <a:ext cx="10769918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Kita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perlu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membuka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pintu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tingkap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bilik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sains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supaya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mendapat</a:t>
            </a:r>
            <a:r>
              <a:rPr lang="en-US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cahaya</a:t>
            </a:r>
            <a:r>
              <a:rPr lang="en-US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aliran</a:t>
            </a:r>
            <a:r>
              <a:rPr lang="en-US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udara</a:t>
            </a:r>
            <a:r>
              <a:rPr lang="en-US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 yang </a:t>
            </a:r>
            <a:r>
              <a:rPr lang="en-US" sz="4648" spc="264" dirty="0" err="1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baik</a:t>
            </a:r>
            <a:r>
              <a:rPr lang="en-US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6" name="Group 3">
            <a:extLst>
              <a:ext uri="{FF2B5EF4-FFF2-40B4-BE49-F238E27FC236}">
                <a16:creationId xmlns:a16="http://schemas.microsoft.com/office/drawing/2014/main" id="{0E141313-1FA0-4724-9A56-8E5EEC2ADB6F}"/>
              </a:ext>
            </a:extLst>
          </p:cNvPr>
          <p:cNvGrpSpPr/>
          <p:nvPr/>
        </p:nvGrpSpPr>
        <p:grpSpPr>
          <a:xfrm>
            <a:off x="175586" y="8022758"/>
            <a:ext cx="11558457" cy="2170818"/>
            <a:chOff x="0" y="0"/>
            <a:chExt cx="3020306" cy="1332168"/>
          </a:xfrm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428222EF-BF68-47F8-9EE2-8F9FF71305BA}"/>
                </a:ext>
              </a:extLst>
            </p:cNvPr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48CA563C-755D-4FFF-914A-AB35CFD11F6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5525256" y="155345"/>
            <a:ext cx="7237488" cy="2724001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60063" y="901766"/>
            <a:ext cx="6481974" cy="118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Memakai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kasut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yang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bertutup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.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73D26845-DA9B-4215-8A1E-536A6413E23B}"/>
              </a:ext>
            </a:extLst>
          </p:cNvPr>
          <p:cNvSpPr/>
          <p:nvPr/>
        </p:nvSpPr>
        <p:spPr>
          <a:xfrm>
            <a:off x="3859356" y="290494"/>
            <a:ext cx="1476412" cy="1476412"/>
          </a:xfrm>
          <a:custGeom>
            <a:avLst/>
            <a:gdLst/>
            <a:ahLst/>
            <a:cxnLst/>
            <a:rect l="l" t="t" r="r" b="b"/>
            <a:pathLst>
              <a:path w="1476412" h="1476412">
                <a:moveTo>
                  <a:pt x="0" y="0"/>
                </a:moveTo>
                <a:lnTo>
                  <a:pt x="1476412" y="0"/>
                </a:lnTo>
                <a:lnTo>
                  <a:pt x="1476412" y="1476412"/>
                </a:lnTo>
                <a:lnTo>
                  <a:pt x="0" y="1476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383987-5454-4068-A1FF-0A76FBE4B0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44877" y="3505470"/>
            <a:ext cx="4345876" cy="4888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A92E42-76E9-43CE-8641-6DE8D88924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258" y="3842916"/>
            <a:ext cx="6202692" cy="3581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596FAFDF-02BA-4971-9744-1637A015EB7E}"/>
              </a:ext>
            </a:extLst>
          </p:cNvPr>
          <p:cNvSpPr txBox="1"/>
          <p:nvPr/>
        </p:nvSpPr>
        <p:spPr>
          <a:xfrm>
            <a:off x="838200" y="8193684"/>
            <a:ext cx="10769918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Kita perlu memakai kasut yang bertutup ketika berada di dalam bilik sains bagi </a:t>
            </a:r>
            <a:r>
              <a:rPr lang="sv-SE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mengelakkan kecederaan.</a:t>
            </a:r>
            <a:endParaRPr lang="en-US" sz="4648" spc="264" dirty="0">
              <a:solidFill>
                <a:srgbClr val="073443"/>
              </a:solidFill>
              <a:highlight>
                <a:srgbClr val="FFFF00"/>
              </a:highlight>
              <a:latin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154196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73484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39400" y="543205"/>
            <a:ext cx="1516324" cy="1516324"/>
          </a:xfrm>
          <a:custGeom>
            <a:avLst/>
            <a:gdLst/>
            <a:ahLst/>
            <a:cxnLst/>
            <a:rect l="l" t="t" r="r" b="b"/>
            <a:pathLst>
              <a:path w="1516324" h="1516324">
                <a:moveTo>
                  <a:pt x="0" y="0"/>
                </a:moveTo>
                <a:lnTo>
                  <a:pt x="1516324" y="0"/>
                </a:lnTo>
                <a:lnTo>
                  <a:pt x="1516324" y="1516325"/>
                </a:lnTo>
                <a:lnTo>
                  <a:pt x="0" y="1516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91605" y="3121066"/>
            <a:ext cx="3086100" cy="32307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6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21876" y="863863"/>
            <a:ext cx="6844247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0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Mengambil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4648" b="0" i="0" u="none" strike="noStrike" kern="1200" cap="none" spc="264" normalizeH="0" baseline="0" noProof="0" dirty="0" err="1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tertib</a:t>
            </a:r>
            <a:r>
              <a:rPr kumimoji="0" lang="en-US" sz="4648" b="0" i="0" u="none" strike="noStrike" kern="1200" cap="none" spc="264" normalizeH="0" baseline="0" noProof="0" dirty="0">
                <a:ln>
                  <a:noFill/>
                </a:ln>
                <a:solidFill>
                  <a:srgbClr val="07344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DD0F89-AE0A-43AB-B815-031FD40965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7833" y="4440381"/>
            <a:ext cx="4863895" cy="4023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Freeform 16">
            <a:extLst>
              <a:ext uri="{FF2B5EF4-FFF2-40B4-BE49-F238E27FC236}">
                <a16:creationId xmlns:a16="http://schemas.microsoft.com/office/drawing/2014/main" id="{88496A75-332E-4160-A051-CBCA1AE8E58E}"/>
              </a:ext>
            </a:extLst>
          </p:cNvPr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E0F40258-D0A5-4650-AD3F-9D7875A09F29}"/>
              </a:ext>
            </a:extLst>
          </p:cNvPr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7A54ACA8-CF08-419D-B8F5-A91C07B80D30}"/>
              </a:ext>
            </a:extLst>
          </p:cNvPr>
          <p:cNvGrpSpPr/>
          <p:nvPr/>
        </p:nvGrpSpPr>
        <p:grpSpPr>
          <a:xfrm>
            <a:off x="175586" y="7920580"/>
            <a:ext cx="11558457" cy="2170818"/>
            <a:chOff x="0" y="0"/>
            <a:chExt cx="3020306" cy="133216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5057D70-6BBC-4B81-89AB-1E2770DF27FE}"/>
                </a:ext>
              </a:extLst>
            </p:cNvPr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528C5E5-5EEB-4E1B-B5B0-104A002DB1E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A8659ACE-D156-4E47-B67D-32C561D3992E}"/>
              </a:ext>
            </a:extLst>
          </p:cNvPr>
          <p:cNvSpPr txBox="1"/>
          <p:nvPr/>
        </p:nvSpPr>
        <p:spPr>
          <a:xfrm>
            <a:off x="457200" y="8193684"/>
            <a:ext cx="11150918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Mengambil peralatan sains dengan cermat dan tertib bagi </a:t>
            </a:r>
            <a:r>
              <a:rPr lang="sv-SE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mengelakkan peralatan atau bahan sains terjatuh</a:t>
            </a: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.</a:t>
            </a:r>
            <a:endParaRPr lang="en-US" sz="4648" spc="264" dirty="0">
              <a:solidFill>
                <a:srgbClr val="073443"/>
              </a:solidFill>
              <a:highlight>
                <a:srgbClr val="FFFF00"/>
              </a:highlight>
              <a:latin typeface="Calibri (MS) Bold"/>
            </a:endParaRPr>
          </a:p>
        </p:txBody>
      </p:sp>
      <p:pic>
        <p:nvPicPr>
          <p:cNvPr id="11" name="Picture 11" descr="A child holding a bag with liquid in it&#10;&#10;Description automatically generated">
            <a:extLst>
              <a:ext uri="{FF2B5EF4-FFF2-40B4-BE49-F238E27FC236}">
                <a16:creationId xmlns:a16="http://schemas.microsoft.com/office/drawing/2014/main" id="{68FE26A7-9F5B-04BD-651B-EE8D14D8124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8037" b="129"/>
          <a:stretch/>
        </p:blipFill>
        <p:spPr>
          <a:xfrm>
            <a:off x="12740640" y="4180654"/>
            <a:ext cx="4907280" cy="40034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04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155345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88090" y="945724"/>
            <a:ext cx="6481974" cy="177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Menjaga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kelengkapan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dan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peralatan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bilik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 </a:t>
            </a:r>
            <a:r>
              <a:rPr lang="en-US" sz="4648" spc="264" dirty="0" err="1">
                <a:solidFill>
                  <a:srgbClr val="073443"/>
                </a:solidFill>
                <a:latin typeface="Calibri (MS) Bold"/>
              </a:rPr>
              <a:t>sains</a:t>
            </a:r>
            <a:r>
              <a:rPr lang="en-US" sz="4648" spc="264" dirty="0">
                <a:solidFill>
                  <a:srgbClr val="073443"/>
                </a:solidFill>
                <a:latin typeface="Calibri (MS) Bold"/>
              </a:rPr>
              <a:t>.</a:t>
            </a: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BC931CC4-128A-4B74-9962-96CD671B053C}"/>
              </a:ext>
            </a:extLst>
          </p:cNvPr>
          <p:cNvGrpSpPr/>
          <p:nvPr/>
        </p:nvGrpSpPr>
        <p:grpSpPr>
          <a:xfrm>
            <a:off x="175586" y="7920580"/>
            <a:ext cx="11558457" cy="2170818"/>
            <a:chOff x="0" y="0"/>
            <a:chExt cx="3020306" cy="1332168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0AC0F1C7-460F-42F1-8B9B-048D175FEF9F}"/>
                </a:ext>
              </a:extLst>
            </p:cNvPr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4D771D8-ACC7-4952-874B-A6AB83FED7E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84E41889-F668-4A9E-A153-DF90AF4549D5}"/>
              </a:ext>
            </a:extLst>
          </p:cNvPr>
          <p:cNvSpPr txBox="1"/>
          <p:nvPr/>
        </p:nvSpPr>
        <p:spPr>
          <a:xfrm>
            <a:off x="838200" y="8193684"/>
            <a:ext cx="10769918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Tidak menconteng meja dan merosakkan peralatan </a:t>
            </a: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sains supaya</a:t>
            </a:r>
          </a:p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bilik sains sentiasa bersih dan kemas.</a:t>
            </a:r>
            <a:endParaRPr lang="en-US" sz="4648" spc="264" dirty="0">
              <a:solidFill>
                <a:srgbClr val="073443"/>
              </a:solidFill>
              <a:highlight>
                <a:srgbClr val="FFFF00"/>
              </a:highlight>
              <a:latin typeface="Calibri (MS)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7ABF3-44E3-452D-AB6C-1B48F08F0D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11" y="3655563"/>
            <a:ext cx="5427909" cy="4015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E2DFD-9633-48B7-80DF-E7127E998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0413" y="3696029"/>
            <a:ext cx="4507483" cy="4162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7FA5122-F549-4D99-88DC-6976A256D204}"/>
              </a:ext>
            </a:extLst>
          </p:cNvPr>
          <p:cNvSpPr/>
          <p:nvPr/>
        </p:nvSpPr>
        <p:spPr>
          <a:xfrm>
            <a:off x="3792733" y="313726"/>
            <a:ext cx="1339843" cy="1437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4</a:t>
            </a:r>
            <a:endParaRPr lang="en-MY" sz="9600" b="1" dirty="0"/>
          </a:p>
        </p:txBody>
      </p:sp>
    </p:spTree>
    <p:extLst>
      <p:ext uri="{BB962C8B-B14F-4D97-AF65-F5344CB8AC3E}">
        <p14:creationId xmlns:p14="http://schemas.microsoft.com/office/powerpoint/2010/main" val="156499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525256" y="155345"/>
            <a:ext cx="7237488" cy="3192243"/>
            <a:chOff x="0" y="0"/>
            <a:chExt cx="3020306" cy="13321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783595">
            <a:off x="-125244" y="7167741"/>
            <a:ext cx="3845573" cy="3880853"/>
          </a:xfrm>
          <a:custGeom>
            <a:avLst/>
            <a:gdLst/>
            <a:ahLst/>
            <a:cxnLst/>
            <a:rect l="l" t="t" r="r" b="b"/>
            <a:pathLst>
              <a:path w="3845573" h="3880853">
                <a:moveTo>
                  <a:pt x="0" y="0"/>
                </a:moveTo>
                <a:lnTo>
                  <a:pt x="3845573" y="0"/>
                </a:lnTo>
                <a:lnTo>
                  <a:pt x="3845573" y="3880853"/>
                </a:lnTo>
                <a:lnTo>
                  <a:pt x="0" y="3880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35383" y="4691421"/>
            <a:ext cx="6447835" cy="7207945"/>
          </a:xfrm>
          <a:custGeom>
            <a:avLst/>
            <a:gdLst/>
            <a:ahLst/>
            <a:cxnLst/>
            <a:rect l="l" t="t" r="r" b="b"/>
            <a:pathLst>
              <a:path w="6447835" h="7207945">
                <a:moveTo>
                  <a:pt x="0" y="0"/>
                </a:moveTo>
                <a:lnTo>
                  <a:pt x="6447834" y="0"/>
                </a:lnTo>
                <a:lnTo>
                  <a:pt x="6447834" y="7207945"/>
                </a:lnTo>
                <a:lnTo>
                  <a:pt x="0" y="7207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59300" y="2893638"/>
            <a:ext cx="1608199" cy="1797784"/>
          </a:xfrm>
          <a:custGeom>
            <a:avLst/>
            <a:gdLst/>
            <a:ahLst/>
            <a:cxnLst/>
            <a:rect l="l" t="t" r="r" b="b"/>
            <a:pathLst>
              <a:path w="1608199" h="1797784">
                <a:moveTo>
                  <a:pt x="0" y="0"/>
                </a:moveTo>
                <a:lnTo>
                  <a:pt x="1608199" y="0"/>
                </a:lnTo>
                <a:lnTo>
                  <a:pt x="1608199" y="1797783"/>
                </a:lnTo>
                <a:lnTo>
                  <a:pt x="0" y="179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53388">
            <a:off x="-1052511" y="-1978562"/>
            <a:ext cx="6100108" cy="4114800"/>
          </a:xfrm>
          <a:custGeom>
            <a:avLst/>
            <a:gdLst/>
            <a:ahLst/>
            <a:cxnLst/>
            <a:rect l="l" t="t" r="r" b="b"/>
            <a:pathLst>
              <a:path w="6100108" h="4114800">
                <a:moveTo>
                  <a:pt x="0" y="0"/>
                </a:moveTo>
                <a:lnTo>
                  <a:pt x="6100108" y="0"/>
                </a:lnTo>
                <a:lnTo>
                  <a:pt x="6100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547476">
            <a:off x="14175107" y="2177938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0" y="0"/>
                </a:moveTo>
                <a:lnTo>
                  <a:pt x="1671830" y="0"/>
                </a:lnTo>
                <a:lnTo>
                  <a:pt x="1671830" y="597679"/>
                </a:lnTo>
                <a:lnTo>
                  <a:pt x="0" y="597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640637" flipH="1">
            <a:off x="2426754" y="2327790"/>
            <a:ext cx="1671830" cy="597679"/>
          </a:xfrm>
          <a:custGeom>
            <a:avLst/>
            <a:gdLst/>
            <a:ahLst/>
            <a:cxnLst/>
            <a:rect l="l" t="t" r="r" b="b"/>
            <a:pathLst>
              <a:path w="1671830" h="597679">
                <a:moveTo>
                  <a:pt x="1671830" y="0"/>
                </a:moveTo>
                <a:lnTo>
                  <a:pt x="0" y="0"/>
                </a:lnTo>
                <a:lnTo>
                  <a:pt x="0" y="597679"/>
                </a:lnTo>
                <a:lnTo>
                  <a:pt x="1671830" y="597679"/>
                </a:lnTo>
                <a:lnTo>
                  <a:pt x="16718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51978" y="671870"/>
            <a:ext cx="6481974" cy="236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Menutup suis kipas dan lampu apabila meninggalkan</a:t>
            </a:r>
          </a:p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bilik sains.</a:t>
            </a:r>
            <a:endParaRPr lang="en-US" sz="4648" spc="264" dirty="0">
              <a:solidFill>
                <a:srgbClr val="073443"/>
              </a:solidFill>
              <a:latin typeface="Calibri (MS) Bold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BC931CC4-128A-4B74-9962-96CD671B053C}"/>
              </a:ext>
            </a:extLst>
          </p:cNvPr>
          <p:cNvGrpSpPr/>
          <p:nvPr/>
        </p:nvGrpSpPr>
        <p:grpSpPr>
          <a:xfrm>
            <a:off x="175586" y="7920580"/>
            <a:ext cx="11558457" cy="2170818"/>
            <a:chOff x="0" y="0"/>
            <a:chExt cx="3020306" cy="1332168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0AC0F1C7-460F-42F1-8B9B-048D175FEF9F}"/>
                </a:ext>
              </a:extLst>
            </p:cNvPr>
            <p:cNvSpPr/>
            <p:nvPr/>
          </p:nvSpPr>
          <p:spPr>
            <a:xfrm>
              <a:off x="0" y="0"/>
              <a:ext cx="3020306" cy="1332168"/>
            </a:xfrm>
            <a:custGeom>
              <a:avLst/>
              <a:gdLst/>
              <a:ahLst/>
              <a:cxnLst/>
              <a:rect l="l" t="t" r="r" b="b"/>
              <a:pathLst>
                <a:path w="3020306" h="1332168">
                  <a:moveTo>
                    <a:pt x="34230" y="0"/>
                  </a:moveTo>
                  <a:lnTo>
                    <a:pt x="2986075" y="0"/>
                  </a:lnTo>
                  <a:cubicBezTo>
                    <a:pt x="2995154" y="0"/>
                    <a:pt x="3003860" y="3606"/>
                    <a:pt x="3010280" y="10026"/>
                  </a:cubicBezTo>
                  <a:cubicBezTo>
                    <a:pt x="3016699" y="16445"/>
                    <a:pt x="3020306" y="25152"/>
                    <a:pt x="3020306" y="34230"/>
                  </a:cubicBezTo>
                  <a:lnTo>
                    <a:pt x="3020306" y="1297937"/>
                  </a:lnTo>
                  <a:cubicBezTo>
                    <a:pt x="3020306" y="1307016"/>
                    <a:pt x="3016699" y="1315722"/>
                    <a:pt x="3010280" y="1322142"/>
                  </a:cubicBezTo>
                  <a:cubicBezTo>
                    <a:pt x="3003860" y="1328561"/>
                    <a:pt x="2995154" y="1332168"/>
                    <a:pt x="2986075" y="1332168"/>
                  </a:cubicBezTo>
                  <a:lnTo>
                    <a:pt x="34230" y="1332168"/>
                  </a:lnTo>
                  <a:cubicBezTo>
                    <a:pt x="25152" y="1332168"/>
                    <a:pt x="16445" y="1328561"/>
                    <a:pt x="10026" y="1322142"/>
                  </a:cubicBezTo>
                  <a:cubicBezTo>
                    <a:pt x="3606" y="1315722"/>
                    <a:pt x="0" y="1307016"/>
                    <a:pt x="0" y="1297937"/>
                  </a:cubicBezTo>
                  <a:lnTo>
                    <a:pt x="0" y="34230"/>
                  </a:lnTo>
                  <a:cubicBezTo>
                    <a:pt x="0" y="25152"/>
                    <a:pt x="3606" y="16445"/>
                    <a:pt x="10026" y="10026"/>
                  </a:cubicBezTo>
                  <a:cubicBezTo>
                    <a:pt x="16445" y="3606"/>
                    <a:pt x="25152" y="0"/>
                    <a:pt x="34230" y="0"/>
                  </a:cubicBezTo>
                  <a:close/>
                </a:path>
              </a:pathLst>
            </a:custGeom>
            <a:solidFill>
              <a:srgbClr val="FAFAFA"/>
            </a:solidFill>
            <a:ln w="66675">
              <a:solidFill>
                <a:srgbClr val="043241"/>
              </a:solidFill>
            </a:ln>
          </p:spPr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4D771D8-ACC7-4952-874B-A6AB83FED7E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84E41889-F668-4A9E-A153-DF90AF4549D5}"/>
              </a:ext>
            </a:extLst>
          </p:cNvPr>
          <p:cNvSpPr txBox="1"/>
          <p:nvPr/>
        </p:nvSpPr>
        <p:spPr>
          <a:xfrm>
            <a:off x="457200" y="8193684"/>
            <a:ext cx="11150918" cy="177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01"/>
              </a:lnSpc>
              <a:spcBef>
                <a:spcPct val="0"/>
              </a:spcBef>
            </a:pPr>
            <a:r>
              <a:rPr lang="sv-SE" sz="4648" spc="264" dirty="0">
                <a:solidFill>
                  <a:srgbClr val="073443"/>
                </a:solidFill>
                <a:latin typeface="Calibri (MS) Bold"/>
              </a:rPr>
              <a:t>Menutup suis kipas dan lampu apabila meninggalkan bilik sains bagi </a:t>
            </a:r>
            <a:r>
              <a:rPr lang="sv-SE" sz="4648" spc="264" dirty="0">
                <a:solidFill>
                  <a:srgbClr val="073443"/>
                </a:solidFill>
                <a:highlight>
                  <a:srgbClr val="FFFF00"/>
                </a:highlight>
                <a:latin typeface="Calibri (MS) Bold"/>
              </a:rPr>
              <a:t>mengelakkan pembaziran elektrik.</a:t>
            </a:r>
            <a:endParaRPr lang="en-US" sz="4648" spc="264" dirty="0">
              <a:solidFill>
                <a:srgbClr val="073443"/>
              </a:solidFill>
              <a:highlight>
                <a:srgbClr val="FFFF00"/>
              </a:highlight>
              <a:latin typeface="Calibri (MS) 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FA5122-F549-4D99-88DC-6976A256D204}"/>
              </a:ext>
            </a:extLst>
          </p:cNvPr>
          <p:cNvSpPr/>
          <p:nvPr/>
        </p:nvSpPr>
        <p:spPr>
          <a:xfrm>
            <a:off x="3792733" y="313726"/>
            <a:ext cx="1339843" cy="143773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5</a:t>
            </a:r>
            <a:endParaRPr lang="en-MY" sz="9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4DC3A5-8791-48C0-B792-596F756FD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58" y="3551140"/>
            <a:ext cx="4767658" cy="4144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A hand pressing a light switch&#10;&#10;Description automatically generated">
            <a:extLst>
              <a:ext uri="{FF2B5EF4-FFF2-40B4-BE49-F238E27FC236}">
                <a16:creationId xmlns:a16="http://schemas.microsoft.com/office/drawing/2014/main" id="{CD56680C-BFDA-D71F-3F67-E3C0259478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2934" y="3594538"/>
            <a:ext cx="5364217" cy="54036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84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74490" y="192434"/>
            <a:ext cx="24193066" cy="9880656"/>
            <a:chOff x="0" y="0"/>
            <a:chExt cx="68102519" cy="27813654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67957740" cy="27668875"/>
            </a:xfrm>
            <a:custGeom>
              <a:avLst/>
              <a:gdLst/>
              <a:ahLst/>
              <a:cxnLst/>
              <a:rect l="l" t="t" r="r" b="b"/>
              <a:pathLst>
                <a:path w="67957740" h="27668875">
                  <a:moveTo>
                    <a:pt x="0" y="0"/>
                  </a:moveTo>
                  <a:lnTo>
                    <a:pt x="67957740" y="0"/>
                  </a:lnTo>
                  <a:lnTo>
                    <a:pt x="67957740" y="27668875"/>
                  </a:lnTo>
                  <a:lnTo>
                    <a:pt x="0" y="2766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8102522" cy="27813654"/>
            </a:xfrm>
            <a:custGeom>
              <a:avLst/>
              <a:gdLst/>
              <a:ahLst/>
              <a:cxnLst/>
              <a:rect l="l" t="t" r="r" b="b"/>
              <a:pathLst>
                <a:path w="68102522" h="27813654">
                  <a:moveTo>
                    <a:pt x="67957737" y="27668875"/>
                  </a:moveTo>
                  <a:lnTo>
                    <a:pt x="68102522" y="27668875"/>
                  </a:lnTo>
                  <a:lnTo>
                    <a:pt x="68102522" y="27813654"/>
                  </a:lnTo>
                  <a:lnTo>
                    <a:pt x="67957737" y="27813654"/>
                  </a:lnTo>
                  <a:lnTo>
                    <a:pt x="67957737" y="2766887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668875"/>
                  </a:lnTo>
                  <a:lnTo>
                    <a:pt x="0" y="27668875"/>
                  </a:lnTo>
                  <a:lnTo>
                    <a:pt x="0" y="144780"/>
                  </a:lnTo>
                  <a:close/>
                  <a:moveTo>
                    <a:pt x="0" y="27668875"/>
                  </a:moveTo>
                  <a:lnTo>
                    <a:pt x="144780" y="27668875"/>
                  </a:lnTo>
                  <a:lnTo>
                    <a:pt x="144780" y="27813654"/>
                  </a:lnTo>
                  <a:lnTo>
                    <a:pt x="0" y="27813654"/>
                  </a:lnTo>
                  <a:lnTo>
                    <a:pt x="0" y="27668875"/>
                  </a:lnTo>
                  <a:close/>
                  <a:moveTo>
                    <a:pt x="67957737" y="144780"/>
                  </a:moveTo>
                  <a:lnTo>
                    <a:pt x="68102522" y="144780"/>
                  </a:lnTo>
                  <a:lnTo>
                    <a:pt x="68102522" y="27668875"/>
                  </a:lnTo>
                  <a:lnTo>
                    <a:pt x="67957737" y="27668875"/>
                  </a:lnTo>
                  <a:lnTo>
                    <a:pt x="67957737" y="144780"/>
                  </a:lnTo>
                  <a:close/>
                  <a:moveTo>
                    <a:pt x="144780" y="27668875"/>
                  </a:moveTo>
                  <a:lnTo>
                    <a:pt x="67957737" y="27668875"/>
                  </a:lnTo>
                  <a:lnTo>
                    <a:pt x="67957737" y="27813654"/>
                  </a:lnTo>
                  <a:lnTo>
                    <a:pt x="144780" y="27813654"/>
                  </a:lnTo>
                  <a:lnTo>
                    <a:pt x="144780" y="27668875"/>
                  </a:lnTo>
                  <a:close/>
                  <a:moveTo>
                    <a:pt x="67957737" y="0"/>
                  </a:moveTo>
                  <a:lnTo>
                    <a:pt x="68102522" y="0"/>
                  </a:lnTo>
                  <a:lnTo>
                    <a:pt x="68102522" y="144780"/>
                  </a:lnTo>
                  <a:lnTo>
                    <a:pt x="67957737" y="144780"/>
                  </a:lnTo>
                  <a:lnTo>
                    <a:pt x="679577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7957737" y="0"/>
                  </a:lnTo>
                  <a:lnTo>
                    <a:pt x="679577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380890" y="384420"/>
            <a:ext cx="21598556" cy="9367828"/>
            <a:chOff x="0" y="0"/>
            <a:chExt cx="57320164" cy="24861171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57175384" cy="24716391"/>
            </a:xfrm>
            <a:custGeom>
              <a:avLst/>
              <a:gdLst/>
              <a:ahLst/>
              <a:cxnLst/>
              <a:rect l="l" t="t" r="r" b="b"/>
              <a:pathLst>
                <a:path w="57175384" h="24716391">
                  <a:moveTo>
                    <a:pt x="0" y="0"/>
                  </a:moveTo>
                  <a:lnTo>
                    <a:pt x="57175384" y="0"/>
                  </a:lnTo>
                  <a:lnTo>
                    <a:pt x="57175384" y="24716391"/>
                  </a:lnTo>
                  <a:lnTo>
                    <a:pt x="0" y="2471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320166" cy="24861171"/>
            </a:xfrm>
            <a:custGeom>
              <a:avLst/>
              <a:gdLst/>
              <a:ahLst/>
              <a:cxnLst/>
              <a:rect l="l" t="t" r="r" b="b"/>
              <a:pathLst>
                <a:path w="57320166" h="24861171">
                  <a:moveTo>
                    <a:pt x="57175381" y="24716392"/>
                  </a:moveTo>
                  <a:lnTo>
                    <a:pt x="57320166" y="24716392"/>
                  </a:lnTo>
                  <a:lnTo>
                    <a:pt x="57320166" y="24861171"/>
                  </a:lnTo>
                  <a:lnTo>
                    <a:pt x="57175381" y="24861171"/>
                  </a:lnTo>
                  <a:lnTo>
                    <a:pt x="57175381" y="2471639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716392"/>
                  </a:lnTo>
                  <a:lnTo>
                    <a:pt x="0" y="24716392"/>
                  </a:lnTo>
                  <a:lnTo>
                    <a:pt x="0" y="144780"/>
                  </a:lnTo>
                  <a:close/>
                  <a:moveTo>
                    <a:pt x="0" y="24716392"/>
                  </a:moveTo>
                  <a:lnTo>
                    <a:pt x="144780" y="24716392"/>
                  </a:lnTo>
                  <a:lnTo>
                    <a:pt x="144780" y="24861171"/>
                  </a:lnTo>
                  <a:lnTo>
                    <a:pt x="0" y="24861171"/>
                  </a:lnTo>
                  <a:lnTo>
                    <a:pt x="0" y="24716392"/>
                  </a:lnTo>
                  <a:close/>
                  <a:moveTo>
                    <a:pt x="57175381" y="144780"/>
                  </a:moveTo>
                  <a:lnTo>
                    <a:pt x="57320166" y="144780"/>
                  </a:lnTo>
                  <a:lnTo>
                    <a:pt x="57320166" y="24716392"/>
                  </a:lnTo>
                  <a:lnTo>
                    <a:pt x="57175381" y="24716392"/>
                  </a:lnTo>
                  <a:lnTo>
                    <a:pt x="57175381" y="144780"/>
                  </a:lnTo>
                  <a:close/>
                  <a:moveTo>
                    <a:pt x="144780" y="24716392"/>
                  </a:moveTo>
                  <a:lnTo>
                    <a:pt x="57175381" y="24716392"/>
                  </a:lnTo>
                  <a:lnTo>
                    <a:pt x="57175381" y="24861171"/>
                  </a:lnTo>
                  <a:lnTo>
                    <a:pt x="144780" y="24861171"/>
                  </a:lnTo>
                  <a:lnTo>
                    <a:pt x="144780" y="24716392"/>
                  </a:lnTo>
                  <a:close/>
                  <a:moveTo>
                    <a:pt x="57175381" y="0"/>
                  </a:moveTo>
                  <a:lnTo>
                    <a:pt x="57320166" y="0"/>
                  </a:lnTo>
                  <a:lnTo>
                    <a:pt x="57320166" y="144780"/>
                  </a:lnTo>
                  <a:lnTo>
                    <a:pt x="57175381" y="144780"/>
                  </a:lnTo>
                  <a:lnTo>
                    <a:pt x="571753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7175381" y="0"/>
                  </a:lnTo>
                  <a:lnTo>
                    <a:pt x="571753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615627" y="384420"/>
            <a:ext cx="10864318" cy="9221090"/>
          </a:xfrm>
          <a:custGeom>
            <a:avLst/>
            <a:gdLst/>
            <a:ahLst/>
            <a:cxnLst/>
            <a:rect l="l" t="t" r="r" b="b"/>
            <a:pathLst>
              <a:path w="10864318" h="9221090">
                <a:moveTo>
                  <a:pt x="0" y="0"/>
                </a:moveTo>
                <a:lnTo>
                  <a:pt x="10864319" y="0"/>
                </a:lnTo>
                <a:lnTo>
                  <a:pt x="10864319" y="9221090"/>
                </a:lnTo>
                <a:lnTo>
                  <a:pt x="0" y="922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-887040" y="1776350"/>
            <a:ext cx="6957708" cy="7206665"/>
          </a:xfrm>
          <a:custGeom>
            <a:avLst/>
            <a:gdLst/>
            <a:ahLst/>
            <a:cxnLst/>
            <a:rect l="l" t="t" r="r" b="b"/>
            <a:pathLst>
              <a:path w="6957708" h="7206665">
                <a:moveTo>
                  <a:pt x="0" y="0"/>
                </a:moveTo>
                <a:lnTo>
                  <a:pt x="6957707" y="0"/>
                </a:lnTo>
                <a:lnTo>
                  <a:pt x="6957707" y="7206665"/>
                </a:lnTo>
                <a:lnTo>
                  <a:pt x="0" y="7206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4020400"/>
            <a:ext cx="4339273" cy="262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Kepentingan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mematuhi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peraturan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742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742" dirty="0">
                <a:solidFill>
                  <a:srgbClr val="000000"/>
                </a:solidFill>
                <a:latin typeface="Canva Sans Bold"/>
              </a:rPr>
              <a:t> Sains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720363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Bilik Sains menjadi lebih bersih dan kemas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2589022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Pembelajaran berlaku dengan berkesan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37139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Mengelakkan kemalangan daripada berlaku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6237660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Mengelakkan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Bilik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Sains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menjadi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kotor</a:t>
            </a: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8103925"/>
            <a:ext cx="775395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Mengelakkan sinki Bilik Sains tersumbat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201</Words>
  <Application>Microsoft Office PowerPoint</Application>
  <PresentationFormat>Custom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Canva Sans Bold</vt:lpstr>
      <vt:lpstr>Calibri (MS) Bold</vt:lpstr>
      <vt:lpstr>Calibri</vt:lpstr>
      <vt:lpstr>Bobby Jones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SAINS TAHUN 2 UNIT 2 (PERATURAN BILIK SAINS)</dc:title>
  <cp:lastModifiedBy>Madihah Rehana binti Ku Othman</cp:lastModifiedBy>
  <cp:revision>27</cp:revision>
  <dcterms:created xsi:type="dcterms:W3CDTF">2006-08-16T00:00:00Z</dcterms:created>
  <dcterms:modified xsi:type="dcterms:W3CDTF">2023-07-15T05:40:15Z</dcterms:modified>
  <dc:identifier>DAFkjhsYeHs</dc:identifier>
</cp:coreProperties>
</file>